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59c6240f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59c6240f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59c6240f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59c6240f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Iframes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27950" y="1110000"/>
            <a:ext cx="6135300" cy="29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Nested webpage.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webpage within a webpage.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&lt;iframe&gt; tag.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Rectangular region.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Interact with each other using JavaScript.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&lt;iframe src="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url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 title="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description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"&gt;&lt;/iframe&gt;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95875" y="445025"/>
            <a:ext cx="5617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Iframes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349425"/>
            <a:ext cx="4602900" cy="21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specify the size of the iframe.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Pixels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i.e. 50%, 60%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5683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Width</a:t>
            </a:r>
            <a:r>
              <a:rPr lang="en-GB"/>
              <a:t> and Height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